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A2C0-37C8-4877-9EB7-5EE867FFB21D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FD4B-C81E-42E2-AD93-A5C228D22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0"/>
            <a:ext cx="861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TRƯỜNG MẦM NON GIA THƯỢNG</a:t>
            </a: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676400" y="3429000"/>
            <a:ext cx="532765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Nhận biết tập nói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47800" y="4495800"/>
            <a:ext cx="6096000" cy="2405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Chủ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Rau, </a:t>
            </a:r>
            <a:r>
              <a:rPr lang="en-US" dirty="0" err="1" smtClean="0">
                <a:solidFill>
                  <a:srgbClr val="FF0000"/>
                </a:solidFill>
              </a:rPr>
              <a:t>Củ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Qủa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đẹp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tài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NBTN: </a:t>
            </a:r>
            <a:r>
              <a:rPr lang="en-US" dirty="0" err="1" smtClean="0">
                <a:solidFill>
                  <a:srgbClr val="FF0000"/>
                </a:solidFill>
              </a:rPr>
              <a:t>Hoa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thược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dược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en-US" dirty="0" err="1" smtClean="0">
                <a:solidFill>
                  <a:srgbClr val="FF0000"/>
                </a:solidFill>
              </a:rPr>
              <a:t>Hoa</a:t>
            </a:r>
            <a:r>
              <a:rPr lang="en-US" dirty="0" smtClean="0">
                <a:solidFill>
                  <a:srgbClr val="FF0000"/>
                </a:solidFill>
              </a:rPr>
              <a:t> lay </a:t>
            </a:r>
            <a:r>
              <a:rPr lang="en-US" dirty="0" err="1" smtClean="0">
                <a:solidFill>
                  <a:srgbClr val="FF0000"/>
                </a:solidFill>
              </a:rPr>
              <a:t>ơn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Lứa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tuổi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Nhà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trẻ</a:t>
            </a:r>
            <a:r>
              <a:rPr lang="en-US" dirty="0">
                <a:solidFill>
                  <a:srgbClr val="FF0000"/>
                </a:solidFill>
              </a:rPr>
              <a:t> ( 24- 36 </a:t>
            </a:r>
            <a:r>
              <a:rPr lang="en-US" dirty="0" err="1">
                <a:solidFill>
                  <a:srgbClr val="FF0000"/>
                </a:solidFill>
              </a:rPr>
              <a:t>Tháng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Giáo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viên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Trần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Bích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Quyên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>
                <a:solidFill>
                  <a:srgbClr val="FF0000"/>
                </a:solidFill>
              </a:rPr>
              <a:t>            </a:t>
            </a:r>
            <a:r>
              <a:rPr lang="en-US" dirty="0" err="1">
                <a:solidFill>
                  <a:srgbClr val="FF0000"/>
                </a:solidFill>
              </a:rPr>
              <a:t>Năm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: 2017- 2018	</a:t>
            </a:r>
          </a:p>
        </p:txBody>
      </p:sp>
      <p:pic>
        <p:nvPicPr>
          <p:cNvPr id="2053" name="Picture 4" descr="LOGO MNG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2954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486400"/>
            <a:ext cx="7772400" cy="1162050"/>
          </a:xfrm>
        </p:spPr>
        <p:txBody>
          <a:bodyPr>
            <a:normAutofit/>
          </a:bodyPr>
          <a:lstStyle/>
          <a:p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thược</a:t>
            </a:r>
            <a:r>
              <a:rPr lang="en-US" dirty="0" smtClean="0"/>
              <a:t> </a:t>
            </a:r>
            <a:r>
              <a:rPr lang="en-US" dirty="0" err="1" smtClean="0"/>
              <a:t>dược</a:t>
            </a:r>
            <a:endParaRPr lang="en-US" dirty="0"/>
          </a:p>
        </p:txBody>
      </p:sp>
      <p:pic>
        <p:nvPicPr>
          <p:cNvPr id="4" name="Picture 3" descr="thuoc-duoc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371600"/>
            <a:ext cx="6096000" cy="4057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86400"/>
            <a:ext cx="8229600" cy="1143000"/>
          </a:xfrm>
        </p:spPr>
        <p:txBody>
          <a:bodyPr/>
          <a:lstStyle/>
          <a:p>
            <a:r>
              <a:rPr lang="en-US" dirty="0" err="1" smtClean="0"/>
              <a:t>Hoa</a:t>
            </a:r>
            <a:r>
              <a:rPr lang="en-US" dirty="0" smtClean="0"/>
              <a:t> lay </a:t>
            </a:r>
            <a:r>
              <a:rPr lang="en-US" dirty="0" err="1" smtClean="0"/>
              <a:t>ơn</a:t>
            </a:r>
            <a:endParaRPr lang="en-US" dirty="0"/>
          </a:p>
        </p:txBody>
      </p:sp>
      <p:pic>
        <p:nvPicPr>
          <p:cNvPr id="6" name="Picture 5" descr="hoa-lay-on-13-12-2016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839200" cy="5346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792162"/>
          </a:xfrm>
        </p:spPr>
        <p:txBody>
          <a:bodyPr/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thược</a:t>
            </a:r>
            <a:r>
              <a:rPr lang="en-US" dirty="0" smtClean="0"/>
              <a:t> </a:t>
            </a:r>
            <a:r>
              <a:rPr lang="en-US" dirty="0" err="1" smtClean="0"/>
              <a:t>dược</a:t>
            </a:r>
            <a:endParaRPr lang="en-US" dirty="0"/>
          </a:p>
        </p:txBody>
      </p:sp>
      <p:pic>
        <p:nvPicPr>
          <p:cNvPr id="6" name="Picture 5" descr="thược dược đon mix màu 30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914400"/>
          </a:xfrm>
        </p:spPr>
        <p:txBody>
          <a:bodyPr/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lay </a:t>
            </a:r>
            <a:r>
              <a:rPr lang="en-US" dirty="0" err="1" smtClean="0"/>
              <a:t>ơn</a:t>
            </a:r>
            <a:endParaRPr lang="en-US" dirty="0"/>
          </a:p>
        </p:txBody>
      </p:sp>
      <p:pic>
        <p:nvPicPr>
          <p:cNvPr id="4" name="Picture 3" descr="hoa-lay-on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9144000" cy="6019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Hoa thược dược</vt:lpstr>
      <vt:lpstr>Hoa lay ơn</vt:lpstr>
      <vt:lpstr>Một số loại hoa thược dược</vt:lpstr>
      <vt:lpstr>Một số loại hoa lay ơn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3</cp:revision>
  <dcterms:created xsi:type="dcterms:W3CDTF">2018-01-30T04:26:29Z</dcterms:created>
  <dcterms:modified xsi:type="dcterms:W3CDTF">2018-01-31T06:20:15Z</dcterms:modified>
</cp:coreProperties>
</file>